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60" r:id="rId3"/>
    <p:sldId id="265" r:id="rId4"/>
    <p:sldId id="270" r:id="rId5"/>
    <p:sldId id="268" r:id="rId6"/>
    <p:sldId id="261" r:id="rId7"/>
    <p:sldId id="269" r:id="rId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87014-B9B2-4B8D-A358-F5EDBEEC5A77}" v="5" dt="2022-06-14T12:06:47.16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IGBEY Francis" userId="f4699dc1-539a-4171-b41a-334484e9326c" providerId="ADAL" clId="{03187014-B9B2-4B8D-A358-F5EDBEEC5A77}"/>
    <pc:docChg chg="custSel addSld modSld sldOrd">
      <pc:chgData name="TSIGBEY Francis" userId="f4699dc1-539a-4171-b41a-334484e9326c" providerId="ADAL" clId="{03187014-B9B2-4B8D-A358-F5EDBEEC5A77}" dt="2022-06-14T12:08:37.431" v="163" actId="20577"/>
      <pc:docMkLst>
        <pc:docMk/>
      </pc:docMkLst>
      <pc:sldChg chg="modSp mod">
        <pc:chgData name="TSIGBEY Francis" userId="f4699dc1-539a-4171-b41a-334484e9326c" providerId="ADAL" clId="{03187014-B9B2-4B8D-A358-F5EDBEEC5A77}" dt="2022-06-14T12:08:37.431" v="163" actId="20577"/>
        <pc:sldMkLst>
          <pc:docMk/>
          <pc:sldMk cId="1848256825" sldId="261"/>
        </pc:sldMkLst>
        <pc:spChg chg="mod">
          <ac:chgData name="TSIGBEY Francis" userId="f4699dc1-539a-4171-b41a-334484e9326c" providerId="ADAL" clId="{03187014-B9B2-4B8D-A358-F5EDBEEC5A77}" dt="2022-06-14T12:06:32.494" v="98" actId="20577"/>
          <ac:spMkLst>
            <pc:docMk/>
            <pc:sldMk cId="1848256825" sldId="261"/>
            <ac:spMk id="2" creationId="{00000000-0000-0000-0000-000000000000}"/>
          </ac:spMkLst>
        </pc:spChg>
        <pc:spChg chg="mod">
          <ac:chgData name="TSIGBEY Francis" userId="f4699dc1-539a-4171-b41a-334484e9326c" providerId="ADAL" clId="{03187014-B9B2-4B8D-A358-F5EDBEEC5A77}" dt="2022-06-14T12:08:37.431" v="163" actId="20577"/>
          <ac:spMkLst>
            <pc:docMk/>
            <pc:sldMk cId="1848256825" sldId="261"/>
            <ac:spMk id="4" creationId="{15C688AD-8AB7-A4A4-F90F-C4C0BBC0C7D0}"/>
          </ac:spMkLst>
        </pc:spChg>
      </pc:sldChg>
      <pc:sldChg chg="modSp mod ord">
        <pc:chgData name="TSIGBEY Francis" userId="f4699dc1-539a-4171-b41a-334484e9326c" providerId="ADAL" clId="{03187014-B9B2-4B8D-A358-F5EDBEEC5A77}" dt="2022-06-14T12:03:43.686" v="70" actId="20577"/>
        <pc:sldMkLst>
          <pc:docMk/>
          <pc:sldMk cId="1457430339" sldId="268"/>
        </pc:sldMkLst>
        <pc:spChg chg="mod">
          <ac:chgData name="TSIGBEY Francis" userId="f4699dc1-539a-4171-b41a-334484e9326c" providerId="ADAL" clId="{03187014-B9B2-4B8D-A358-F5EDBEEC5A77}" dt="2022-06-14T12:03:43.686" v="70" actId="20577"/>
          <ac:spMkLst>
            <pc:docMk/>
            <pc:sldMk cId="1457430339" sldId="268"/>
            <ac:spMk id="2" creationId="{00000000-0000-0000-0000-000000000000}"/>
          </ac:spMkLst>
        </pc:spChg>
      </pc:sldChg>
      <pc:sldChg chg="modSp mod">
        <pc:chgData name="TSIGBEY Francis" userId="f4699dc1-539a-4171-b41a-334484e9326c" providerId="ADAL" clId="{03187014-B9B2-4B8D-A358-F5EDBEEC5A77}" dt="2022-06-14T12:03:12.974" v="27" actId="20577"/>
        <pc:sldMkLst>
          <pc:docMk/>
          <pc:sldMk cId="3734198996" sldId="269"/>
        </pc:sldMkLst>
        <pc:spChg chg="mod">
          <ac:chgData name="TSIGBEY Francis" userId="f4699dc1-539a-4171-b41a-334484e9326c" providerId="ADAL" clId="{03187014-B9B2-4B8D-A358-F5EDBEEC5A77}" dt="2022-06-14T11:53:26.757" v="7" actId="790"/>
          <ac:spMkLst>
            <pc:docMk/>
            <pc:sldMk cId="3734198996" sldId="269"/>
            <ac:spMk id="2" creationId="{00000000-0000-0000-0000-000000000000}"/>
          </ac:spMkLst>
        </pc:spChg>
        <pc:spChg chg="mod">
          <ac:chgData name="TSIGBEY Francis" userId="f4699dc1-539a-4171-b41a-334484e9326c" providerId="ADAL" clId="{03187014-B9B2-4B8D-A358-F5EDBEEC5A77}" dt="2022-06-14T12:03:12.974" v="27" actId="20577"/>
          <ac:spMkLst>
            <pc:docMk/>
            <pc:sldMk cId="3734198996" sldId="269"/>
            <ac:spMk id="4" creationId="{00000000-0000-0000-0000-000000000000}"/>
          </ac:spMkLst>
        </pc:spChg>
      </pc:sldChg>
      <pc:sldChg chg="addSp delSp modSp new mod modClrScheme chgLayout">
        <pc:chgData name="TSIGBEY Francis" userId="f4699dc1-539a-4171-b41a-334484e9326c" providerId="ADAL" clId="{03187014-B9B2-4B8D-A358-F5EDBEEC5A77}" dt="2022-06-14T12:02:48.291" v="21" actId="1076"/>
        <pc:sldMkLst>
          <pc:docMk/>
          <pc:sldMk cId="364018733" sldId="270"/>
        </pc:sldMkLst>
        <pc:spChg chg="del">
          <ac:chgData name="TSIGBEY Francis" userId="f4699dc1-539a-4171-b41a-334484e9326c" providerId="ADAL" clId="{03187014-B9B2-4B8D-A358-F5EDBEEC5A77}" dt="2022-06-14T12:01:52.738" v="12" actId="478"/>
          <ac:spMkLst>
            <pc:docMk/>
            <pc:sldMk cId="364018733" sldId="270"/>
            <ac:spMk id="2" creationId="{5098804B-85AA-EA52-61DC-34EE1088AF8F}"/>
          </ac:spMkLst>
        </pc:spChg>
        <pc:spChg chg="del">
          <ac:chgData name="TSIGBEY Francis" userId="f4699dc1-539a-4171-b41a-334484e9326c" providerId="ADAL" clId="{03187014-B9B2-4B8D-A358-F5EDBEEC5A77}" dt="2022-06-14T12:01:42.908" v="9" actId="478"/>
          <ac:spMkLst>
            <pc:docMk/>
            <pc:sldMk cId="364018733" sldId="270"/>
            <ac:spMk id="3" creationId="{A7B86CAC-0FE8-B59A-A523-D8C61529D84F}"/>
          </ac:spMkLst>
        </pc:spChg>
        <pc:spChg chg="del">
          <ac:chgData name="TSIGBEY Francis" userId="f4699dc1-539a-4171-b41a-334484e9326c" providerId="ADAL" clId="{03187014-B9B2-4B8D-A358-F5EDBEEC5A77}" dt="2022-06-14T12:01:44.604" v="10" actId="478"/>
          <ac:spMkLst>
            <pc:docMk/>
            <pc:sldMk cId="364018733" sldId="270"/>
            <ac:spMk id="4" creationId="{3377064F-CD3F-03D3-EBDB-FB137366CCDF}"/>
          </ac:spMkLst>
        </pc:spChg>
        <pc:picChg chg="add mod">
          <ac:chgData name="TSIGBEY Francis" userId="f4699dc1-539a-4171-b41a-334484e9326c" providerId="ADAL" clId="{03187014-B9B2-4B8D-A358-F5EDBEEC5A77}" dt="2022-06-14T12:02:06.359" v="17" actId="1076"/>
          <ac:picMkLst>
            <pc:docMk/>
            <pc:sldMk cId="364018733" sldId="270"/>
            <ac:picMk id="6" creationId="{E75642B5-4938-35AA-B816-C76141716DFE}"/>
          </ac:picMkLst>
        </pc:picChg>
        <pc:picChg chg="add del">
          <ac:chgData name="TSIGBEY Francis" userId="f4699dc1-539a-4171-b41a-334484e9326c" providerId="ADAL" clId="{03187014-B9B2-4B8D-A358-F5EDBEEC5A77}" dt="2022-06-14T12:02:36.189" v="19" actId="478"/>
          <ac:picMkLst>
            <pc:docMk/>
            <pc:sldMk cId="364018733" sldId="270"/>
            <ac:picMk id="8" creationId="{F405862B-3E11-12FB-9775-CB0A275181BD}"/>
          </ac:picMkLst>
        </pc:picChg>
        <pc:picChg chg="add mod">
          <ac:chgData name="TSIGBEY Francis" userId="f4699dc1-539a-4171-b41a-334484e9326c" providerId="ADAL" clId="{03187014-B9B2-4B8D-A358-F5EDBEEC5A77}" dt="2022-06-14T12:02:48.291" v="21" actId="1076"/>
          <ac:picMkLst>
            <pc:docMk/>
            <pc:sldMk cId="364018733" sldId="270"/>
            <ac:picMk id="10" creationId="{F95F3C3F-A3C2-3E48-A45B-D5063D40848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BFCB2C-6167-434B-A657-73FEB7EA0700}" type="datetime1">
              <a:rPr lang="en-GB" smtClean="0"/>
              <a:t>14/06/2022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AA89BB-CB9C-41A3-A460-97CE536D16C9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8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42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055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777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55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25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D5D40742-2EE0-492B-B373-461A2E256213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17C579-6957-4F85-866C-BE26A6A232F8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0DB4A54B-F52A-4790-96D9-BE437AA4015E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07D615-B710-4C42-AAD0-B5B87B18D129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59B330F3-A518-41CD-89FA-E8DF0F478BC0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1FED41-31E8-4543-A524-E54B0892DCA5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EA3E-C65C-406A-B00E-F7C6B7EEFF8F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F08C9-690D-4C02-8361-0769092079A5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62A345-A50D-40E9-A784-4D4B1152A326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27B05-9221-404A-959B-C68DE54E7630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CC72F-B334-41A9-BF8D-9358AA998968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40CF6857-BFCA-4150-81D5-50638084C35C}" type="datetime1">
              <a:rPr lang="en-GB" noProof="0" smtClean="0"/>
              <a:t>14/06/2022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leverprogrammer.com/2020/11/09/worst-case-average-case-and-best-case/" TargetMode="External"/><Relationship Id="rId3" Type="http://schemas.openxmlformats.org/officeDocument/2006/relationships/hyperlink" Target="https://backtobackswe.com/" TargetMode="External"/><Relationship Id="rId7" Type="http://schemas.openxmlformats.org/officeDocument/2006/relationships/hyperlink" Target="https://www.youtube.com/watch?v=uMqVuEEWJv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geeksforgeeks.org/insertion-sort/" TargetMode="External"/><Relationship Id="rId5" Type="http://schemas.openxmlformats.org/officeDocument/2006/relationships/hyperlink" Target="https://pt.symbolab.com/" TargetMode="External"/><Relationship Id="rId4" Type="http://schemas.openxmlformats.org/officeDocument/2006/relationships/hyperlink" Target="https://brilliant.org/wiki/insertion/#:~:text=When%20analyzing%20algorithms%2C%20the%20average,list%20is%20already%20mostly%20sorted" TargetMode="External"/><Relationship Id="rId9" Type="http://schemas.openxmlformats.org/officeDocument/2006/relationships/hyperlink" Target="https://www.javatpoint.com/insertion-so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Insertion sort </a:t>
            </a:r>
            <a:br>
              <a:rPr lang="en-GB" dirty="0"/>
            </a:br>
            <a:br>
              <a:rPr lang="en-GB" dirty="0"/>
            </a:br>
            <a:r>
              <a:rPr lang="en-GB" sz="1300" dirty="0"/>
              <a:t>Francis Nutefe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Seminario da disciplina de Analise de Algoritmos 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INSERTION SORT		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190750"/>
            <a:ext cx="9628632" cy="260653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dirty="0"/>
              <a:t> Insertion Sort é um algoritmo de ordenação simples que funciona de forma semelhante à maneira como você ordena as cartas de baralho em suas mãos. </a:t>
            </a:r>
          </a:p>
          <a:p>
            <a:pPr marL="0" indent="0" rtl="0">
              <a:buNone/>
            </a:pPr>
            <a:r>
              <a:rPr lang="pt-BR" dirty="0"/>
              <a:t>Ele cria uma matriz ordenada final um elemento por vez. </a:t>
            </a:r>
          </a:p>
          <a:p>
            <a:pPr marL="0" indent="0" rtl="0">
              <a:buNone/>
            </a:pPr>
            <a:r>
              <a:rPr lang="pt-BR" dirty="0"/>
              <a:t>Embora a ordenação seja um conceito simples, é um princípio básico usado em programas de computador complexos, como pesquisa de arquivos, compactação de dados e localização de caminhos.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A4E27-6D58-1C4F-F32B-0D04D5FF7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37" y="4797288"/>
            <a:ext cx="285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err="1"/>
              <a:t>Pseudocódigo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CAD19B-E869-40E8-5261-043EED2AB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51802" y="2008790"/>
            <a:ext cx="9678493" cy="4564288"/>
          </a:xfr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5642B5-4938-35AA-B816-C7614171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21" y="288235"/>
            <a:ext cx="5236679" cy="6281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5F3C3F-A3C2-3E48-A45B-D5063D40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15" y="2700337"/>
            <a:ext cx="3800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MELHOR E PIOR CASO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899D4-FE44-F3AD-EFA6-3B7F72030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442051"/>
            <a:ext cx="5937884" cy="30309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18C28-AEF5-7E9C-C55F-8E326DFDD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7" y="2414812"/>
            <a:ext cx="5208638" cy="30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COMPLEXIDADE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688AD-8AB7-A4A4-F90F-C4C0BBC0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5" y="1828456"/>
            <a:ext cx="10816027" cy="4903647"/>
          </a:xfrm>
        </p:spPr>
        <p:txBody>
          <a:bodyPr>
            <a:noAutofit/>
          </a:bodyPr>
          <a:lstStyle/>
          <a:p>
            <a:pPr marL="0" indent="0" rtl="0">
              <a:buNone/>
            </a:pPr>
            <a:r>
              <a:rPr lang="pt-BR" sz="2000" dirty="0"/>
              <a:t>Complexidade do Tempo</a:t>
            </a:r>
          </a:p>
          <a:p>
            <a:pPr marL="0" indent="0" rtl="0">
              <a:buNone/>
            </a:pPr>
            <a:r>
              <a:rPr lang="pt-BR" sz="2000" dirty="0"/>
              <a:t>Melhor caso</a:t>
            </a:r>
          </a:p>
          <a:p>
            <a:pPr marL="0" indent="0" rtl="0">
              <a:buNone/>
            </a:pPr>
            <a:r>
              <a:rPr lang="pt-BR" sz="2000" dirty="0"/>
              <a:t>O(n)</a:t>
            </a:r>
          </a:p>
          <a:p>
            <a:pPr marL="0" indent="0" rtl="0">
              <a:buNone/>
            </a:pPr>
            <a:r>
              <a:rPr lang="pt-BR" sz="2000" dirty="0"/>
              <a:t>Caso Médio e Pior Caso</a:t>
            </a:r>
          </a:p>
          <a:p>
            <a:pPr marL="0" indent="0" rtl="0">
              <a:buNone/>
            </a:pPr>
            <a:r>
              <a:rPr lang="pt-BR" sz="2000" dirty="0"/>
              <a:t>O(n^2 )</a:t>
            </a:r>
          </a:p>
          <a:p>
            <a:pPr marL="0" indent="0" rtl="0">
              <a:buNone/>
            </a:pPr>
            <a:r>
              <a:rPr lang="pt-BR" sz="2000" dirty="0"/>
              <a:t>Complexidade do Espaço</a:t>
            </a:r>
          </a:p>
          <a:p>
            <a:pPr marL="0" indent="0" rtl="0">
              <a:buNone/>
            </a:pPr>
            <a:r>
              <a:rPr lang="pt-BR" sz="2000" dirty="0"/>
              <a:t>O(1)</a:t>
            </a:r>
          </a:p>
          <a:p>
            <a:pPr marL="0" indent="0" rtl="0">
              <a:buNone/>
            </a:pPr>
            <a:r>
              <a:rPr lang="pt-BR" sz="2000" dirty="0"/>
              <a:t>A complexidade do espaço da ordenação por inserção é O(1). É porque, na ordenação por inserção, uma variável extra é necessária para a troca.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Referencias</a:t>
            </a:r>
            <a:r>
              <a:rPr lang="en-GB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10" y="2465293"/>
            <a:ext cx="11237842" cy="371166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>
                <a:hlinkClick r:id="rId3"/>
              </a:rPr>
              <a:t>https://backtobackswe.com/</a:t>
            </a:r>
            <a:endParaRPr lang="en-GB" dirty="0"/>
          </a:p>
          <a:p>
            <a:pPr rtl="0"/>
            <a:r>
              <a:rPr lang="en-GB" dirty="0">
                <a:hlinkClick r:id="rId4"/>
              </a:rPr>
              <a:t>https://brilliant.org/wiki/insertion/#:~:text=When%20analyzing%20algorithms%2C%20the%20average,list%20is%20already%20mostly%20sorted</a:t>
            </a:r>
            <a:endParaRPr lang="en-GB" dirty="0"/>
          </a:p>
          <a:p>
            <a:pPr rtl="0"/>
            <a:r>
              <a:rPr lang="en-GB" dirty="0">
                <a:hlinkClick r:id="rId5"/>
              </a:rPr>
              <a:t>https://pt.symbolab.com/</a:t>
            </a:r>
            <a:endParaRPr lang="en-GB" dirty="0"/>
          </a:p>
          <a:p>
            <a:pPr rtl="0"/>
            <a:r>
              <a:rPr lang="en-GB" dirty="0">
                <a:hlinkClick r:id="rId6"/>
              </a:rPr>
              <a:t>https://www.geeksforgeeks.org/insertion-sort/</a:t>
            </a:r>
            <a:endParaRPr lang="en-GB" dirty="0"/>
          </a:p>
          <a:p>
            <a:pPr rtl="0"/>
            <a:r>
              <a:rPr lang="en-GB" dirty="0">
                <a:hlinkClick r:id="rId7"/>
              </a:rPr>
              <a:t>https://www.youtube.com/watch?v=uMqVuEEWJv4</a:t>
            </a:r>
            <a:endParaRPr lang="en-GB" dirty="0"/>
          </a:p>
          <a:p>
            <a:pPr rtl="0"/>
            <a:r>
              <a:rPr lang="en-GB" dirty="0">
                <a:hlinkClick r:id="rId8"/>
              </a:rPr>
              <a:t>https://thecleverprogrammer.com/2020/11/09/worst-case-average-case-and-best-case/</a:t>
            </a:r>
            <a:endParaRPr lang="en-GB" dirty="0"/>
          </a:p>
          <a:p>
            <a:pPr rtl="0"/>
            <a:r>
              <a:rPr lang="en-GB" dirty="0">
                <a:hlinkClick r:id="rId9"/>
              </a:rPr>
              <a:t>https://www.javatpoint.com/insertion-sort</a:t>
            </a:r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5056_TF03462902.potx" id="{BC3EBDB4-D076-4671-B4B6-DB0DE42067F5}" vid="{79C174D1-4B02-4208-875E-CBCF77857BF9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40</TotalTime>
  <Words>246</Words>
  <Application>Microsoft Office PowerPoint</Application>
  <PresentationFormat>Widescreen</PresentationFormat>
  <Paragraphs>32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Educational subjects 16x9</vt:lpstr>
      <vt:lpstr>Insertion sort   Francis Nutefe</vt:lpstr>
      <vt:lpstr>INSERTION SORT  </vt:lpstr>
      <vt:lpstr>Pseudocódigo</vt:lpstr>
      <vt:lpstr>PowerPoint Presentation</vt:lpstr>
      <vt:lpstr>MELHOR E PIOR CASO</vt:lpstr>
      <vt:lpstr>COMPLEXIDADE</vt:lpstr>
      <vt:lpstr>Referencias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Insertion sort   Francis Nutefe</dc:title>
  <dc:creator>TSIGBEY Francis</dc:creator>
  <cp:lastModifiedBy>TSIGBEY Francis</cp:lastModifiedBy>
  <cp:revision>1</cp:revision>
  <dcterms:created xsi:type="dcterms:W3CDTF">2022-06-14T11:28:01Z</dcterms:created>
  <dcterms:modified xsi:type="dcterms:W3CDTF">2022-06-14T12:08:44Z</dcterms:modified>
</cp:coreProperties>
</file>